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6" r:id="rId10"/>
    <p:sldId id="268" r:id="rId11"/>
    <p:sldId id="265" r:id="rId12"/>
    <p:sldId id="264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3D664-AD2E-48F4-8162-51ABE22E54BE}" v="66" dt="2021-04-05T01:56:13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5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7AFA-FF06-4375-BABF-56D3C6A4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8" b="562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E574D-9359-48B9-995A-CCADD653B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4868092" cy="1701570"/>
          </a:xfrm>
        </p:spPr>
        <p:txBody>
          <a:bodyPr anchor="b">
            <a:normAutofit/>
          </a:bodyPr>
          <a:lstStyle/>
          <a:p>
            <a:r>
              <a:rPr lang="en-AU" sz="4400" dirty="0"/>
              <a:t>Art Bible: Zombie Platformer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D761B-E2EB-4B63-9F15-D41941FDA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AU" sz="2000"/>
              <a:t>By James Webster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965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2A45F-51E6-4024-BAD0-6BE47B0B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b="1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17FF-9062-4A37-8E80-EF6DC9C1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81" y="1636106"/>
            <a:ext cx="3816096" cy="1676261"/>
          </a:xfrm>
        </p:spPr>
        <p:txBody>
          <a:bodyPr>
            <a:normAutofit/>
          </a:bodyPr>
          <a:lstStyle/>
          <a:p>
            <a:r>
              <a:rPr lang="en-AU" sz="2000" b="1" dirty="0"/>
              <a:t>Sci-fi UI</a:t>
            </a:r>
          </a:p>
          <a:p>
            <a:r>
              <a:rPr lang="en-AU" sz="2000" b="1" dirty="0"/>
              <a:t>Expectant of what would be displayed while wearing a helmet (Diegetic)</a:t>
            </a:r>
          </a:p>
        </p:txBody>
      </p:sp>
      <p:pic>
        <p:nvPicPr>
          <p:cNvPr id="6150" name="Picture 6" descr="Third Person Shooter Kit in Blueprints - UE Marketplace">
            <a:extLst>
              <a:ext uri="{FF2B5EF4-FFF2-40B4-BE49-F238E27FC236}">
                <a16:creationId xmlns:a16="http://schemas.microsoft.com/office/drawing/2014/main" id="{19AF64DC-2D22-4EEA-8578-9A4ECC49A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r="-1" b="216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12 Sci-Fi HUD ideas | interface, interface design, head up display">
            <a:extLst>
              <a:ext uri="{FF2B5EF4-FFF2-40B4-BE49-F238E27FC236}">
                <a16:creationId xmlns:a16="http://schemas.microsoft.com/office/drawing/2014/main" id="{19B8A7BA-50E2-4C49-AA29-194A35EEC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6C764-F23B-4BBA-92B8-E0D23F927F65}"/>
              </a:ext>
            </a:extLst>
          </p:cNvPr>
          <p:cNvSpPr txBox="1"/>
          <p:nvPr/>
        </p:nvSpPr>
        <p:spPr>
          <a:xfrm>
            <a:off x="880037" y="3341819"/>
            <a:ext cx="297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Displaying information in bordered polygons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4C848-A78E-42F8-AD63-A7D1F2B533BA}"/>
              </a:ext>
            </a:extLst>
          </p:cNvPr>
          <p:cNvSpPr txBox="1"/>
          <p:nvPr/>
        </p:nvSpPr>
        <p:spPr>
          <a:xfrm>
            <a:off x="716435" y="5108710"/>
            <a:ext cx="29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Detailed with straight, coloured lines around camera.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362F97-B4FE-4BC9-A9A0-F6F69836438C}"/>
              </a:ext>
            </a:extLst>
          </p:cNvPr>
          <p:cNvSpPr/>
          <p:nvPr/>
        </p:nvSpPr>
        <p:spPr>
          <a:xfrm>
            <a:off x="3365339" y="2885814"/>
            <a:ext cx="1634499" cy="3744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55A1587-40F7-40FC-A993-B308238B6079}"/>
              </a:ext>
            </a:extLst>
          </p:cNvPr>
          <p:cNvSpPr/>
          <p:nvPr/>
        </p:nvSpPr>
        <p:spPr>
          <a:xfrm>
            <a:off x="3856656" y="3461529"/>
            <a:ext cx="6212965" cy="22530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76C0E4-207A-4DCF-AA07-02F8B931AF87}"/>
              </a:ext>
            </a:extLst>
          </p:cNvPr>
          <p:cNvCxnSpPr/>
          <p:nvPr/>
        </p:nvCxnSpPr>
        <p:spPr>
          <a:xfrm flipV="1">
            <a:off x="3856656" y="4362275"/>
            <a:ext cx="2997150" cy="968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5475292-801B-4FE9-A961-6AEFC325F37E}"/>
              </a:ext>
            </a:extLst>
          </p:cNvPr>
          <p:cNvSpPr/>
          <p:nvPr/>
        </p:nvSpPr>
        <p:spPr>
          <a:xfrm>
            <a:off x="7077322" y="3574181"/>
            <a:ext cx="2771191" cy="14325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EDE21F-BFDF-4D41-953B-77EDE9E788E5}"/>
              </a:ext>
            </a:extLst>
          </p:cNvPr>
          <p:cNvSpPr/>
          <p:nvPr/>
        </p:nvSpPr>
        <p:spPr>
          <a:xfrm>
            <a:off x="11107024" y="4846377"/>
            <a:ext cx="569780" cy="184533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06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4501904-64F8-4967-81EE-6D72CA33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Neon Green Metal Stock Illustrations – 4,068 Neon Green Metal Stock  Illustrations, Vectors &amp; Clipart - Dreamstime">
            <a:extLst>
              <a:ext uri="{FF2B5EF4-FFF2-40B4-BE49-F238E27FC236}">
                <a16:creationId xmlns:a16="http://schemas.microsoft.com/office/drawing/2014/main" id="{38B57B32-FB5D-4F2F-9F74-D11745A29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11439" b="1"/>
          <a:stretch/>
        </p:blipFill>
        <p:spPr bwMode="auto">
          <a:xfrm>
            <a:off x="-2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AE0C9-650A-4350-9969-E3BE411B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682389"/>
            <a:ext cx="4503760" cy="1987348"/>
          </a:xfrm>
        </p:spPr>
        <p:txBody>
          <a:bodyPr anchor="b">
            <a:normAutofit/>
          </a:bodyPr>
          <a:lstStyle/>
          <a:p>
            <a:r>
              <a:rPr lang="en-AU" dirty="0"/>
              <a:t>Lighting</a:t>
            </a:r>
          </a:p>
        </p:txBody>
      </p:sp>
      <p:pic>
        <p:nvPicPr>
          <p:cNvPr id="8194" name="Picture 2" descr="Architekturgewebe | HAVER &amp; BOECKER OHG : sunshading metal">
            <a:extLst>
              <a:ext uri="{FF2B5EF4-FFF2-40B4-BE49-F238E27FC236}">
                <a16:creationId xmlns:a16="http://schemas.microsoft.com/office/drawing/2014/main" id="{D8A9E284-99E0-40D8-812D-A07A50B7A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 r="4" b="4421"/>
          <a:stretch/>
        </p:blipFill>
        <p:spPr bwMode="auto">
          <a:xfrm>
            <a:off x="5579091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142F-5B15-4DC0-B39C-52EA787E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79" y="2806262"/>
            <a:ext cx="4503759" cy="2692749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FFFF00"/>
                </a:solidFill>
              </a:rPr>
              <a:t>Lots of natural lighting</a:t>
            </a:r>
          </a:p>
          <a:p>
            <a:r>
              <a:rPr lang="en-AU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Faint neon green from environment</a:t>
            </a:r>
          </a:p>
        </p:txBody>
      </p:sp>
      <p:pic>
        <p:nvPicPr>
          <p:cNvPr id="8196" name="Picture 4" descr="Crystalline material could store and release Sun's heat on demand">
            <a:extLst>
              <a:ext uri="{FF2B5EF4-FFF2-40B4-BE49-F238E27FC236}">
                <a16:creationId xmlns:a16="http://schemas.microsoft.com/office/drawing/2014/main" id="{1C41E0BE-489D-439E-8171-5A30F7140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4" b="2"/>
          <a:stretch/>
        </p:blipFill>
        <p:spPr bwMode="auto">
          <a:xfrm>
            <a:off x="5710839" y="-3481"/>
            <a:ext cx="6481158" cy="421618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hutterstock - PuzzlePix">
            <a:extLst>
              <a:ext uri="{FF2B5EF4-FFF2-40B4-BE49-F238E27FC236}">
                <a16:creationId xmlns:a16="http://schemas.microsoft.com/office/drawing/2014/main" id="{ADCCE0F8-61E7-4635-898B-515DB572A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" r="21956" b="9572"/>
          <a:stretch/>
        </p:blipFill>
        <p:spPr bwMode="auto">
          <a:xfrm>
            <a:off x="10019271" y="5131837"/>
            <a:ext cx="2172729" cy="17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Unity3d third person perspective camera follows the player (simple follow  method) - Programmer Sought">
            <a:extLst>
              <a:ext uri="{FF2B5EF4-FFF2-40B4-BE49-F238E27FC236}">
                <a16:creationId xmlns:a16="http://schemas.microsoft.com/office/drawing/2014/main" id="{2CF5ABC4-5529-4423-9200-11F4BC84A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rtist imagines what League of Legends would look like from a third-person  and first-person perspective | Dot Esports">
            <a:extLst>
              <a:ext uri="{FF2B5EF4-FFF2-40B4-BE49-F238E27FC236}">
                <a16:creationId xmlns:a16="http://schemas.microsoft.com/office/drawing/2014/main" id="{319157BD-25EC-4956-9CC7-6D57C4C22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6579" r="19524"/>
          <a:stretch/>
        </p:blipFill>
        <p:spPr bwMode="auto">
          <a:xfrm>
            <a:off x="-10640" y="0"/>
            <a:ext cx="6105116" cy="5830240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CB82D-DAA5-470F-90C3-48C8CD0A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595" y="4224938"/>
            <a:ext cx="6288199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7EB5-B95B-491D-977F-E8B266F7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595" y="5724112"/>
            <a:ext cx="6288199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b="1" cap="all"/>
              <a:t>Third-person perspective</a:t>
            </a:r>
          </a:p>
        </p:txBody>
      </p:sp>
      <p:pic>
        <p:nvPicPr>
          <p:cNvPr id="5126" name="Picture 6" descr="How to Change the Camera View in Minecraft">
            <a:extLst>
              <a:ext uri="{FF2B5EF4-FFF2-40B4-BE49-F238E27FC236}">
                <a16:creationId xmlns:a16="http://schemas.microsoft.com/office/drawing/2014/main" id="{EBF899FC-67C7-419A-8FEB-D175ECB11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r="21434"/>
          <a:stretch/>
        </p:blipFill>
        <p:spPr bwMode="auto">
          <a:xfrm>
            <a:off x="6155155" y="232012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3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C2B0BF6-3BD8-4EFC-A54F-83B375EE0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Steampunk flying platform, Zviadi Baratashvili">
            <a:extLst>
              <a:ext uri="{FF2B5EF4-FFF2-40B4-BE49-F238E27FC236}">
                <a16:creationId xmlns:a16="http://schemas.microsoft.com/office/drawing/2014/main" id="{BEC3DC31-3C22-446F-91CF-737242DAB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04" y="84788"/>
            <a:ext cx="4441466" cy="14344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Feature Asset: Concept</a:t>
            </a:r>
          </a:p>
        </p:txBody>
      </p:sp>
      <p:pic>
        <p:nvPicPr>
          <p:cNvPr id="1030" name="Picture 6" descr="WIP Floating Platform &amp; Elevator image - Classic Cry mod for Unreal  Tournament 3 - Mod DB">
            <a:extLst>
              <a:ext uri="{FF2B5EF4-FFF2-40B4-BE49-F238E27FC236}">
                <a16:creationId xmlns:a16="http://schemas.microsoft.com/office/drawing/2014/main" id="{36DC0022-4B86-4640-A832-C51FFE095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r="1" b="22366"/>
          <a:stretch/>
        </p:blipFill>
        <p:spPr bwMode="auto">
          <a:xfrm>
            <a:off x="5710842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t Pack Fire PNG (Page 1) - Line.17QQ.com">
            <a:extLst>
              <a:ext uri="{FF2B5EF4-FFF2-40B4-BE49-F238E27FC236}">
                <a16:creationId xmlns:a16="http://schemas.microsoft.com/office/drawing/2014/main" id="{2EAAB22D-0839-4C72-9A57-F567340F8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815" b="2"/>
          <a:stretch/>
        </p:blipFill>
        <p:spPr bwMode="auto">
          <a:xfrm>
            <a:off x="5078133" y="4323898"/>
            <a:ext cx="7113867" cy="2534102"/>
          </a:xfrm>
          <a:custGeom>
            <a:avLst/>
            <a:gdLst/>
            <a:ahLst/>
            <a:cxnLst/>
            <a:rect l="l" t="t" r="r" b="b"/>
            <a:pathLst>
              <a:path w="7113867" h="2534102">
                <a:moveTo>
                  <a:pt x="1237396" y="0"/>
                </a:moveTo>
                <a:lnTo>
                  <a:pt x="7113867" y="0"/>
                </a:lnTo>
                <a:lnTo>
                  <a:pt x="711386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FE689-1AB4-49FF-9C76-671FDE59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04" y="1379174"/>
            <a:ext cx="4441466" cy="222750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/>
            <a:r>
              <a:rPr lang="en-US" sz="2000" b="1" dirty="0"/>
              <a:t>A large platform with thrusters on the bottom</a:t>
            </a:r>
          </a:p>
          <a:p>
            <a:pPr marL="285750"/>
            <a:r>
              <a:rPr lang="en-US" sz="2000" b="1" dirty="0"/>
              <a:t>Its purpose is to create an additional dynamic by giving the player more options to kill zombies with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2174747-7E33-46D8-838D-CE3009464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" y="3429000"/>
            <a:ext cx="4294040" cy="322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7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2C2241B-7A96-42B2-802A-5736A0F12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Feature Asset: Grey Box</a:t>
            </a:r>
          </a:p>
        </p:txBody>
      </p:sp>
    </p:spTree>
    <p:extLst>
      <p:ext uri="{BB962C8B-B14F-4D97-AF65-F5344CB8AC3E}">
        <p14:creationId xmlns:p14="http://schemas.microsoft.com/office/powerpoint/2010/main" val="234396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6235BD-D488-454F-AA7F-950E11374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8" r="10832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Feature Asset: 1</a:t>
            </a:r>
            <a:r>
              <a:rPr lang="en-US" sz="4800" baseline="30000"/>
              <a:t>st</a:t>
            </a:r>
            <a:r>
              <a:rPr lang="en-US" sz="4800"/>
              <a:t> Pass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8C2EAF-C45C-467B-BF94-7D66A990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8" r="10699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640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Asset: Final Model </a:t>
            </a:r>
            <a:r>
              <a:rPr lang="en-AU"/>
              <a:t>(textured)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20A0-D920-4E65-9E72-D5F5E710B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97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172-2485-4588-8850-36AD99BA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dirty="0"/>
              <a:t>Overview: Zombie Platformer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DC27-C85C-4F82-9C0A-27C2F30A3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000" b="1" dirty="0"/>
              <a:t>You are on a floating platform high in the sky and are getting attacked by zombies. </a:t>
            </a:r>
            <a:endParaRPr lang="en-AU" sz="2000" b="1"/>
          </a:p>
          <a:p>
            <a:pPr>
              <a:lnSpc>
                <a:spcPct val="90000"/>
              </a:lnSpc>
            </a:pPr>
            <a:r>
              <a:rPr lang="en-AU" sz="2000" b="1" dirty="0"/>
              <a:t>You only have a gun and the surrounding hazards to defend yourself with. </a:t>
            </a:r>
            <a:endParaRPr lang="en-AU" sz="2000" b="1"/>
          </a:p>
          <a:p>
            <a:pPr>
              <a:lnSpc>
                <a:spcPct val="90000"/>
              </a:lnSpc>
            </a:pPr>
            <a:r>
              <a:rPr lang="en-AU" sz="2000" b="1" dirty="0"/>
              <a:t>Kill enough zombies to trigger the last wave, and survive the incoming horde to complete the level. </a:t>
            </a:r>
            <a:endParaRPr lang="en-AU" sz="2000" b="1"/>
          </a:p>
        </p:txBody>
      </p:sp>
      <p:pic>
        <p:nvPicPr>
          <p:cNvPr id="1030" name="Picture 6" descr="Bloody Zombies review (PS4/PSVR) – Press Play Media">
            <a:extLst>
              <a:ext uri="{FF2B5EF4-FFF2-40B4-BE49-F238E27FC236}">
                <a16:creationId xmlns:a16="http://schemas.microsoft.com/office/drawing/2014/main" id="{D3C8C05B-DADC-4879-9465-5D5A3343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r="-1" b="-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Down Shooter - Zombie Survival KIT | Packs | Unity Asset Store">
            <a:extLst>
              <a:ext uri="{FF2B5EF4-FFF2-40B4-BE49-F238E27FC236}">
                <a16:creationId xmlns:a16="http://schemas.microsoft.com/office/drawing/2014/main" id="{2015FEAD-F82A-4A68-9D3D-586A3E242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0" b="2744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8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2AE274F9-70E1-44B5-A1F1-3C208491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Sci-Fi Float Platform #Sponsored #, #Ad, #Fi#Sci#Float#Environments | Sci fi,  Kids reading, Unity asset store">
            <a:extLst>
              <a:ext uri="{FF2B5EF4-FFF2-40B4-BE49-F238E27FC236}">
                <a16:creationId xmlns:a16="http://schemas.microsoft.com/office/drawing/2014/main" id="{2494E77A-7098-47F2-A4DB-23F2C836A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8" b="17048"/>
          <a:stretch/>
        </p:blipFill>
        <p:spPr bwMode="auto">
          <a:xfrm>
            <a:off x="20" y="-3"/>
            <a:ext cx="12188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8C4BA-8F37-418F-BA7A-A6CFFD1E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Mood Board</a:t>
            </a:r>
          </a:p>
        </p:txBody>
      </p:sp>
      <p:pic>
        <p:nvPicPr>
          <p:cNvPr id="2054" name="Picture 6" descr="The Soldier - Game Sprites | Sprite, Simple character, Floral illustrations">
            <a:extLst>
              <a:ext uri="{FF2B5EF4-FFF2-40B4-BE49-F238E27FC236}">
                <a16:creationId xmlns:a16="http://schemas.microsoft.com/office/drawing/2014/main" id="{3AA733E5-C302-4D93-8EB0-3FBDA78DA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7" r="-1" b="-1"/>
          <a:stretch/>
        </p:blipFill>
        <p:spPr bwMode="auto">
          <a:xfrm>
            <a:off x="6231524" y="10"/>
            <a:ext cx="5957258" cy="3236927"/>
          </a:xfrm>
          <a:custGeom>
            <a:avLst/>
            <a:gdLst/>
            <a:ahLst/>
            <a:cxnLst/>
            <a:rect l="l" t="t" r="r" b="b"/>
            <a:pathLst>
              <a:path w="5957258" h="3236937">
                <a:moveTo>
                  <a:pt x="1039312" y="0"/>
                </a:moveTo>
                <a:lnTo>
                  <a:pt x="5957258" y="0"/>
                </a:lnTo>
                <a:lnTo>
                  <a:pt x="5957258" y="3236937"/>
                </a:lnTo>
                <a:lnTo>
                  <a:pt x="502063" y="3236937"/>
                </a:lnTo>
                <a:lnTo>
                  <a:pt x="407408" y="3182557"/>
                </a:lnTo>
                <a:cubicBezTo>
                  <a:pt x="314732" y="3127589"/>
                  <a:pt x="228235" y="3066313"/>
                  <a:pt x="159910" y="2967190"/>
                </a:cubicBezTo>
                <a:cubicBezTo>
                  <a:pt x="191892" y="2923937"/>
                  <a:pt x="223874" y="2967190"/>
                  <a:pt x="250041" y="2949167"/>
                </a:cubicBezTo>
                <a:cubicBezTo>
                  <a:pt x="250041" y="2938354"/>
                  <a:pt x="555324" y="3006840"/>
                  <a:pt x="572769" y="2725691"/>
                </a:cubicBezTo>
                <a:cubicBezTo>
                  <a:pt x="578584" y="2725691"/>
                  <a:pt x="584399" y="2725691"/>
                  <a:pt x="590213" y="2714876"/>
                </a:cubicBezTo>
                <a:cubicBezTo>
                  <a:pt x="622195" y="2675228"/>
                  <a:pt x="593121" y="2581510"/>
                  <a:pt x="645455" y="2574301"/>
                </a:cubicBezTo>
                <a:cubicBezTo>
                  <a:pt x="703605" y="2567092"/>
                  <a:pt x="758846" y="2534653"/>
                  <a:pt x="819902" y="2552674"/>
                </a:cubicBezTo>
                <a:cubicBezTo>
                  <a:pt x="866422" y="2567092"/>
                  <a:pt x="915848" y="2585115"/>
                  <a:pt x="965275" y="2585115"/>
                </a:cubicBezTo>
                <a:cubicBezTo>
                  <a:pt x="1017609" y="2585115"/>
                  <a:pt x="1090295" y="2707668"/>
                  <a:pt x="1122278" y="2545465"/>
                </a:cubicBezTo>
                <a:cubicBezTo>
                  <a:pt x="1122278" y="2538257"/>
                  <a:pt x="1212409" y="2556280"/>
                  <a:pt x="1261835" y="2563488"/>
                </a:cubicBezTo>
                <a:cubicBezTo>
                  <a:pt x="1302540" y="2570698"/>
                  <a:pt x="1351967" y="2603137"/>
                  <a:pt x="1381041" y="2538257"/>
                </a:cubicBezTo>
                <a:cubicBezTo>
                  <a:pt x="1395578" y="2498607"/>
                  <a:pt x="1325799" y="2426518"/>
                  <a:pt x="1264743" y="2419309"/>
                </a:cubicBezTo>
                <a:cubicBezTo>
                  <a:pt x="1209502" y="2412101"/>
                  <a:pt x="1154260" y="2404892"/>
                  <a:pt x="1101926" y="2419309"/>
                </a:cubicBezTo>
                <a:cubicBezTo>
                  <a:pt x="1037962" y="2437331"/>
                  <a:pt x="1003072" y="2408495"/>
                  <a:pt x="985627" y="2343615"/>
                </a:cubicBezTo>
                <a:cubicBezTo>
                  <a:pt x="965275" y="2275131"/>
                  <a:pt x="927478" y="2239085"/>
                  <a:pt x="875144" y="2206645"/>
                </a:cubicBezTo>
                <a:cubicBezTo>
                  <a:pt x="747216" y="2127346"/>
                  <a:pt x="625103" y="2033629"/>
                  <a:pt x="485545" y="1986771"/>
                </a:cubicBezTo>
                <a:cubicBezTo>
                  <a:pt x="459378" y="1979562"/>
                  <a:pt x="427396" y="1965145"/>
                  <a:pt x="415766" y="1903868"/>
                </a:cubicBezTo>
                <a:cubicBezTo>
                  <a:pt x="793735" y="1997584"/>
                  <a:pt x="1136815" y="2239085"/>
                  <a:pt x="1526414" y="2224667"/>
                </a:cubicBezTo>
                <a:cubicBezTo>
                  <a:pt x="1421745" y="2148974"/>
                  <a:pt x="1296725" y="2145369"/>
                  <a:pt x="1183334" y="2091301"/>
                </a:cubicBezTo>
                <a:cubicBezTo>
                  <a:pt x="1264743" y="2051652"/>
                  <a:pt x="1340337" y="2094906"/>
                  <a:pt x="1415931" y="2116532"/>
                </a:cubicBezTo>
                <a:cubicBezTo>
                  <a:pt x="1479895" y="2134554"/>
                  <a:pt x="1538044" y="2138160"/>
                  <a:pt x="1543859" y="2026420"/>
                </a:cubicBezTo>
                <a:cubicBezTo>
                  <a:pt x="1543859" y="2015607"/>
                  <a:pt x="1543859" y="2008398"/>
                  <a:pt x="1543859" y="1997584"/>
                </a:cubicBezTo>
                <a:cubicBezTo>
                  <a:pt x="1520599" y="1950727"/>
                  <a:pt x="1488617" y="1929099"/>
                  <a:pt x="1447913" y="1914682"/>
                </a:cubicBezTo>
                <a:cubicBezTo>
                  <a:pt x="1424653" y="1907473"/>
                  <a:pt x="1392671" y="1893056"/>
                  <a:pt x="1392671" y="1860614"/>
                </a:cubicBezTo>
                <a:cubicBezTo>
                  <a:pt x="1395578" y="1738063"/>
                  <a:pt x="1317077" y="1702018"/>
                  <a:pt x="1241484" y="1665972"/>
                </a:cubicBezTo>
                <a:cubicBezTo>
                  <a:pt x="1282188" y="1604696"/>
                  <a:pt x="1317077" y="1647950"/>
                  <a:pt x="1349059" y="1644345"/>
                </a:cubicBezTo>
                <a:cubicBezTo>
                  <a:pt x="1369412" y="1640741"/>
                  <a:pt x="1389763" y="1637138"/>
                  <a:pt x="1389763" y="1604696"/>
                </a:cubicBezTo>
                <a:cubicBezTo>
                  <a:pt x="1389763" y="1579465"/>
                  <a:pt x="1381041" y="1547025"/>
                  <a:pt x="1360689" y="1547025"/>
                </a:cubicBezTo>
                <a:cubicBezTo>
                  <a:pt x="1232761" y="1543420"/>
                  <a:pt x="1160074" y="1370405"/>
                  <a:pt x="1026331" y="1370405"/>
                </a:cubicBezTo>
                <a:cubicBezTo>
                  <a:pt x="944923" y="1370405"/>
                  <a:pt x="1067036" y="1273083"/>
                  <a:pt x="1000165" y="1233435"/>
                </a:cubicBezTo>
                <a:cubicBezTo>
                  <a:pt x="985627" y="1222621"/>
                  <a:pt x="1040869" y="1208203"/>
                  <a:pt x="1064128" y="1211808"/>
                </a:cubicBezTo>
                <a:cubicBezTo>
                  <a:pt x="1087388" y="1215412"/>
                  <a:pt x="1107741" y="1240644"/>
                  <a:pt x="1136815" y="1222621"/>
                </a:cubicBezTo>
                <a:cubicBezTo>
                  <a:pt x="1151352" y="1157741"/>
                  <a:pt x="1113555" y="1132510"/>
                  <a:pt x="1078666" y="1114487"/>
                </a:cubicBezTo>
                <a:cubicBezTo>
                  <a:pt x="1003072" y="1071234"/>
                  <a:pt x="927478" y="1020771"/>
                  <a:pt x="843162" y="1006353"/>
                </a:cubicBezTo>
                <a:cubicBezTo>
                  <a:pt x="814088" y="1002748"/>
                  <a:pt x="796642" y="984726"/>
                  <a:pt x="799550" y="948681"/>
                </a:cubicBezTo>
                <a:cubicBezTo>
                  <a:pt x="805365" y="901822"/>
                  <a:pt x="834440" y="916240"/>
                  <a:pt x="857699" y="919844"/>
                </a:cubicBezTo>
                <a:cubicBezTo>
                  <a:pt x="872237" y="923450"/>
                  <a:pt x="886774" y="934263"/>
                  <a:pt x="901311" y="909031"/>
                </a:cubicBezTo>
                <a:cubicBezTo>
                  <a:pt x="561139" y="653113"/>
                  <a:pt x="380877" y="667532"/>
                  <a:pt x="0" y="458471"/>
                </a:cubicBezTo>
                <a:cubicBezTo>
                  <a:pt x="84316" y="418822"/>
                  <a:pt x="145373" y="447658"/>
                  <a:pt x="203522" y="454867"/>
                </a:cubicBezTo>
                <a:cubicBezTo>
                  <a:pt x="348895" y="472890"/>
                  <a:pt x="258763" y="505329"/>
                  <a:pt x="404137" y="526956"/>
                </a:cubicBezTo>
                <a:cubicBezTo>
                  <a:pt x="473916" y="537770"/>
                  <a:pt x="537880" y="573815"/>
                  <a:pt x="616381" y="516143"/>
                </a:cubicBezTo>
                <a:cubicBezTo>
                  <a:pt x="668715" y="476494"/>
                  <a:pt x="753031" y="519747"/>
                  <a:pt x="816995" y="552188"/>
                </a:cubicBezTo>
                <a:cubicBezTo>
                  <a:pt x="869329" y="581024"/>
                  <a:pt x="921663" y="588232"/>
                  <a:pt x="991442" y="552188"/>
                </a:cubicBezTo>
                <a:cubicBezTo>
                  <a:pt x="927478" y="530562"/>
                  <a:pt x="878052" y="512539"/>
                  <a:pt x="828624" y="498120"/>
                </a:cubicBezTo>
                <a:cubicBezTo>
                  <a:pt x="787920" y="487307"/>
                  <a:pt x="764660" y="462076"/>
                  <a:pt x="767568" y="408008"/>
                </a:cubicBezTo>
                <a:cubicBezTo>
                  <a:pt x="767568" y="379172"/>
                  <a:pt x="758846" y="339523"/>
                  <a:pt x="787920" y="325106"/>
                </a:cubicBezTo>
                <a:cubicBezTo>
                  <a:pt x="811180" y="310688"/>
                  <a:pt x="843162" y="325106"/>
                  <a:pt x="854792" y="350336"/>
                </a:cubicBezTo>
                <a:cubicBezTo>
                  <a:pt x="869329" y="397195"/>
                  <a:pt x="883866" y="440449"/>
                  <a:pt x="933293" y="444054"/>
                </a:cubicBezTo>
                <a:cubicBezTo>
                  <a:pt x="1000165" y="451262"/>
                  <a:pt x="962367" y="422426"/>
                  <a:pt x="950738" y="386381"/>
                </a:cubicBezTo>
                <a:cubicBezTo>
                  <a:pt x="939108" y="346733"/>
                  <a:pt x="973998" y="335919"/>
                  <a:pt x="997257" y="343127"/>
                </a:cubicBezTo>
                <a:cubicBezTo>
                  <a:pt x="1084481" y="375569"/>
                  <a:pt x="1174612" y="317897"/>
                  <a:pt x="1264743" y="364755"/>
                </a:cubicBezTo>
                <a:cubicBezTo>
                  <a:pt x="1241484" y="249411"/>
                  <a:pt x="1192056" y="198949"/>
                  <a:pt x="1087388" y="180926"/>
                </a:cubicBezTo>
                <a:cubicBezTo>
                  <a:pt x="1049591" y="177322"/>
                  <a:pt x="1008887" y="184530"/>
                  <a:pt x="973998" y="152090"/>
                </a:cubicBezTo>
                <a:cubicBezTo>
                  <a:pt x="953645" y="134068"/>
                  <a:pt x="933293" y="112441"/>
                  <a:pt x="947831" y="76396"/>
                </a:cubicBezTo>
                <a:cubicBezTo>
                  <a:pt x="956553" y="51165"/>
                  <a:pt x="979812" y="51165"/>
                  <a:pt x="1000165" y="58373"/>
                </a:cubicBezTo>
                <a:cubicBezTo>
                  <a:pt x="1084481" y="98023"/>
                  <a:pt x="1174612" y="108837"/>
                  <a:pt x="1261835" y="123254"/>
                </a:cubicBezTo>
                <a:cubicBezTo>
                  <a:pt x="1276373" y="126859"/>
                  <a:pt x="1290910" y="134068"/>
                  <a:pt x="1305448" y="98023"/>
                </a:cubicBezTo>
                <a:cubicBezTo>
                  <a:pt x="1254568" y="81803"/>
                  <a:pt x="1204414" y="62879"/>
                  <a:pt x="1154260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To Draw A Zombie Chibi, Step by Step, Drawing Guide, by Dawn |  dragoart.com">
            <a:extLst>
              <a:ext uri="{FF2B5EF4-FFF2-40B4-BE49-F238E27FC236}">
                <a16:creationId xmlns:a16="http://schemas.microsoft.com/office/drawing/2014/main" id="{11AC4EA2-5CD3-4477-BC23-2F480BFD9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6" r="2" b="49825"/>
          <a:stretch/>
        </p:blipFill>
        <p:spPr bwMode="auto">
          <a:xfrm>
            <a:off x="6229216" y="3374098"/>
            <a:ext cx="5962785" cy="3483902"/>
          </a:xfrm>
          <a:custGeom>
            <a:avLst/>
            <a:gdLst/>
            <a:ahLst/>
            <a:cxnLst/>
            <a:rect l="l" t="t" r="r" b="b"/>
            <a:pathLst>
              <a:path w="5962785" h="3483902">
                <a:moveTo>
                  <a:pt x="361297" y="0"/>
                </a:moveTo>
                <a:lnTo>
                  <a:pt x="5962785" y="0"/>
                </a:lnTo>
                <a:lnTo>
                  <a:pt x="5962785" y="3483902"/>
                </a:lnTo>
                <a:lnTo>
                  <a:pt x="1469886" y="3483902"/>
                </a:lnTo>
                <a:lnTo>
                  <a:pt x="1416006" y="3449886"/>
                </a:lnTo>
                <a:cubicBezTo>
                  <a:pt x="1356767" y="3413842"/>
                  <a:pt x="1296437" y="3381402"/>
                  <a:pt x="1232473" y="3359775"/>
                </a:cubicBezTo>
                <a:cubicBezTo>
                  <a:pt x="1145250" y="3330939"/>
                  <a:pt x="1060933" y="3280477"/>
                  <a:pt x="1075471" y="3129088"/>
                </a:cubicBezTo>
                <a:cubicBezTo>
                  <a:pt x="1078379" y="3085834"/>
                  <a:pt x="1055118" y="3053395"/>
                  <a:pt x="1020229" y="3064208"/>
                </a:cubicBezTo>
                <a:cubicBezTo>
                  <a:pt x="953358" y="3085834"/>
                  <a:pt x="921375" y="3024558"/>
                  <a:pt x="883579" y="2977700"/>
                </a:cubicBezTo>
                <a:cubicBezTo>
                  <a:pt x="816707" y="2894797"/>
                  <a:pt x="752744" y="2808289"/>
                  <a:pt x="645167" y="2793871"/>
                </a:cubicBezTo>
                <a:cubicBezTo>
                  <a:pt x="665519" y="2728990"/>
                  <a:pt x="700408" y="2736200"/>
                  <a:pt x="732391" y="2750618"/>
                </a:cubicBezTo>
                <a:cubicBezTo>
                  <a:pt x="816707" y="2786663"/>
                  <a:pt x="901024" y="2826312"/>
                  <a:pt x="985339" y="2862357"/>
                </a:cubicBezTo>
                <a:cubicBezTo>
                  <a:pt x="1040581" y="2883983"/>
                  <a:pt x="1095822" y="2916424"/>
                  <a:pt x="1168509" y="2891193"/>
                </a:cubicBezTo>
                <a:cubicBezTo>
                  <a:pt x="1104545" y="2761432"/>
                  <a:pt x="996969" y="2736200"/>
                  <a:pt x="909746" y="2696551"/>
                </a:cubicBezTo>
                <a:cubicBezTo>
                  <a:pt x="802170" y="2646087"/>
                  <a:pt x="738206" y="2552372"/>
                  <a:pt x="659704" y="2444237"/>
                </a:cubicBezTo>
                <a:cubicBezTo>
                  <a:pt x="738206" y="2415402"/>
                  <a:pt x="787632" y="2494700"/>
                  <a:pt x="851598" y="2491095"/>
                </a:cubicBezTo>
                <a:cubicBezTo>
                  <a:pt x="854504" y="2480282"/>
                  <a:pt x="860319" y="2458655"/>
                  <a:pt x="860319" y="2458655"/>
                </a:cubicBezTo>
                <a:cubicBezTo>
                  <a:pt x="755650" y="2400983"/>
                  <a:pt x="709132" y="2292849"/>
                  <a:pt x="691686" y="2159483"/>
                </a:cubicBezTo>
                <a:cubicBezTo>
                  <a:pt x="685872" y="2090997"/>
                  <a:pt x="648076" y="2069370"/>
                  <a:pt x="610278" y="2036931"/>
                </a:cubicBezTo>
                <a:cubicBezTo>
                  <a:pt x="482350" y="1925191"/>
                  <a:pt x="345700" y="1824266"/>
                  <a:pt x="238123" y="1672878"/>
                </a:cubicBezTo>
                <a:cubicBezTo>
                  <a:pt x="363144" y="1690900"/>
                  <a:pt x="461997" y="1791826"/>
                  <a:pt x="592833" y="1835079"/>
                </a:cubicBezTo>
                <a:cubicBezTo>
                  <a:pt x="488165" y="1669273"/>
                  <a:pt x="351514" y="1582766"/>
                  <a:pt x="226495" y="1481841"/>
                </a:cubicBezTo>
                <a:cubicBezTo>
                  <a:pt x="168344" y="1434983"/>
                  <a:pt x="116011" y="1377310"/>
                  <a:pt x="49140" y="1352079"/>
                </a:cubicBezTo>
                <a:cubicBezTo>
                  <a:pt x="25879" y="1344870"/>
                  <a:pt x="-14825" y="1326849"/>
                  <a:pt x="5527" y="1276385"/>
                </a:cubicBezTo>
                <a:cubicBezTo>
                  <a:pt x="22972" y="1233132"/>
                  <a:pt x="54954" y="1247550"/>
                  <a:pt x="84029" y="1258362"/>
                </a:cubicBezTo>
                <a:cubicBezTo>
                  <a:pt x="153808" y="1287198"/>
                  <a:pt x="229401" y="1287198"/>
                  <a:pt x="325347" y="1287198"/>
                </a:cubicBezTo>
                <a:cubicBezTo>
                  <a:pt x="243939" y="1150228"/>
                  <a:pt x="95658" y="1193482"/>
                  <a:pt x="25879" y="1049303"/>
                </a:cubicBezTo>
                <a:cubicBezTo>
                  <a:pt x="113103" y="1024072"/>
                  <a:pt x="179975" y="1074534"/>
                  <a:pt x="249754" y="1085348"/>
                </a:cubicBezTo>
                <a:cubicBezTo>
                  <a:pt x="313718" y="1096161"/>
                  <a:pt x="328255" y="1070930"/>
                  <a:pt x="313718" y="991631"/>
                </a:cubicBezTo>
                <a:cubicBezTo>
                  <a:pt x="290458" y="869079"/>
                  <a:pt x="325347" y="807802"/>
                  <a:pt x="418386" y="840243"/>
                </a:cubicBezTo>
                <a:cubicBezTo>
                  <a:pt x="505609" y="872683"/>
                  <a:pt x="514332" y="825824"/>
                  <a:pt x="491072" y="757340"/>
                </a:cubicBezTo>
                <a:cubicBezTo>
                  <a:pt x="456183" y="656414"/>
                  <a:pt x="493979" y="577116"/>
                  <a:pt x="520147" y="490608"/>
                </a:cubicBezTo>
                <a:cubicBezTo>
                  <a:pt x="560851" y="360847"/>
                  <a:pt x="543407" y="295966"/>
                  <a:pt x="459090" y="198645"/>
                </a:cubicBezTo>
                <a:cubicBezTo>
                  <a:pt x="409664" y="144578"/>
                  <a:pt x="360236" y="97720"/>
                  <a:pt x="290458" y="50861"/>
                </a:cubicBezTo>
                <a:cubicBezTo>
                  <a:pt x="350425" y="41399"/>
                  <a:pt x="364599" y="23321"/>
                  <a:pt x="361805" y="15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061">
            <a:extLst>
              <a:ext uri="{FF2B5EF4-FFF2-40B4-BE49-F238E27FC236}">
                <a16:creationId xmlns:a16="http://schemas.microsoft.com/office/drawing/2014/main" id="{2C7897E1-7C14-4822-B6EF-A29028C06A62}"/>
              </a:ext>
            </a:extLst>
          </p:cNvPr>
          <p:cNvSpPr txBox="1">
            <a:spLocks/>
          </p:cNvSpPr>
          <p:nvPr/>
        </p:nvSpPr>
        <p:spPr>
          <a:xfrm>
            <a:off x="485809" y="5139116"/>
            <a:ext cx="4371417" cy="8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Sci-fi/military aesthetic</a:t>
            </a:r>
          </a:p>
        </p:txBody>
      </p:sp>
      <p:sp>
        <p:nvSpPr>
          <p:cNvPr id="14" name="Content Placeholder 2061">
            <a:extLst>
              <a:ext uri="{FF2B5EF4-FFF2-40B4-BE49-F238E27FC236}">
                <a16:creationId xmlns:a16="http://schemas.microsoft.com/office/drawing/2014/main" id="{FA8262C3-96F2-46A7-B188-06CBF1E2A78E}"/>
              </a:ext>
            </a:extLst>
          </p:cNvPr>
          <p:cNvSpPr txBox="1">
            <a:spLocks/>
          </p:cNvSpPr>
          <p:nvPr/>
        </p:nvSpPr>
        <p:spPr>
          <a:xfrm>
            <a:off x="5334965" y="1227954"/>
            <a:ext cx="2083994" cy="72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B0F0"/>
                </a:solidFill>
              </a:rPr>
              <a:t>Large heads</a:t>
            </a:r>
          </a:p>
        </p:txBody>
      </p:sp>
      <p:sp>
        <p:nvSpPr>
          <p:cNvPr id="19" name="Content Placeholder 2061">
            <a:extLst>
              <a:ext uri="{FF2B5EF4-FFF2-40B4-BE49-F238E27FC236}">
                <a16:creationId xmlns:a16="http://schemas.microsoft.com/office/drawing/2014/main" id="{9B36EB2C-F357-4DA9-A648-CE00872F8E65}"/>
              </a:ext>
            </a:extLst>
          </p:cNvPr>
          <p:cNvSpPr txBox="1">
            <a:spLocks/>
          </p:cNvSpPr>
          <p:nvPr/>
        </p:nvSpPr>
        <p:spPr>
          <a:xfrm>
            <a:off x="2280252" y="889731"/>
            <a:ext cx="2576974" cy="8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Sci-fi rocket platform</a:t>
            </a:r>
          </a:p>
        </p:txBody>
      </p:sp>
      <p:sp>
        <p:nvSpPr>
          <p:cNvPr id="2062" name="Content Placeholder 2061">
            <a:extLst>
              <a:ext uri="{FF2B5EF4-FFF2-40B4-BE49-F238E27FC236}">
                <a16:creationId xmlns:a16="http://schemas.microsoft.com/office/drawing/2014/main" id="{D41F0CD9-DDE9-4F16-95BB-DCE4A4486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342" y="5968269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cap="all" dirty="0">
                <a:solidFill>
                  <a:srgbClr val="FF0000"/>
                </a:solidFill>
              </a:rPr>
              <a:t>Wacky, exaggerated facial zombie features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211B75-E3AF-4D6C-A78C-B3AB95E0A150}"/>
              </a:ext>
            </a:extLst>
          </p:cNvPr>
          <p:cNvSpPr/>
          <p:nvPr/>
        </p:nvSpPr>
        <p:spPr>
          <a:xfrm>
            <a:off x="7084724" y="-114224"/>
            <a:ext cx="4705356" cy="164708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5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72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'Overcooked: All You Can Eat' review: a generous serving of comfort food  that's lacking in tasty new treats">
            <a:extLst>
              <a:ext uri="{FF2B5EF4-FFF2-40B4-BE49-F238E27FC236}">
                <a16:creationId xmlns:a16="http://schemas.microsoft.com/office/drawing/2014/main" id="{92195A2C-CD9A-4860-93B0-B3B6E4FE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06D3-5622-477E-87FC-C448216A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" y="340091"/>
            <a:ext cx="6125968" cy="993275"/>
          </a:xfrm>
        </p:spPr>
        <p:txBody>
          <a:bodyPr anchor="b">
            <a:normAutofit/>
          </a:bodyPr>
          <a:lstStyle/>
          <a:p>
            <a:r>
              <a:rPr lang="en-AU" dirty="0"/>
              <a:t>Project Art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6785-5973-4433-8F34-10FA3AEB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52" y="1429515"/>
            <a:ext cx="5811352" cy="487863"/>
          </a:xfrm>
        </p:spPr>
        <p:txBody>
          <a:bodyPr>
            <a:normAutofit/>
          </a:bodyPr>
          <a:lstStyle/>
          <a:p>
            <a:r>
              <a:rPr lang="en-AU" sz="2400" b="1" dirty="0"/>
              <a:t>Hand painted style with few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D2DC-A972-4F20-BF39-4AD42F89B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3" r="21014" b="2"/>
          <a:stretch/>
        </p:blipFill>
        <p:spPr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3074" name="Picture 2" descr="Fall Guys': Ideas to improve an already fun game - The Washington Post">
            <a:extLst>
              <a:ext uri="{FF2B5EF4-FFF2-40B4-BE49-F238E27FC236}">
                <a16:creationId xmlns:a16="http://schemas.microsoft.com/office/drawing/2014/main" id="{F49895FD-388D-482B-AC67-C3AD32CA9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9817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556FB-6228-47AC-8A5B-8E047C560032}"/>
              </a:ext>
            </a:extLst>
          </p:cNvPr>
          <p:cNvSpPr txBox="1"/>
          <p:nvPr/>
        </p:nvSpPr>
        <p:spPr>
          <a:xfrm>
            <a:off x="6461375" y="3372597"/>
            <a:ext cx="277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Low-poly characters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C8C33-CD85-451E-8E80-0BB5125E3AEE}"/>
              </a:ext>
            </a:extLst>
          </p:cNvPr>
          <p:cNvSpPr/>
          <p:nvPr/>
        </p:nvSpPr>
        <p:spPr>
          <a:xfrm rot="2740624">
            <a:off x="7521322" y="4349992"/>
            <a:ext cx="887820" cy="5784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4A579C-763A-4023-9A4E-513E944C0040}"/>
              </a:ext>
            </a:extLst>
          </p:cNvPr>
          <p:cNvSpPr/>
          <p:nvPr/>
        </p:nvSpPr>
        <p:spPr>
          <a:xfrm>
            <a:off x="2508308" y="1917378"/>
            <a:ext cx="1568742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885F50-FE73-459A-A9B2-C36AE74DD1BD}"/>
              </a:ext>
            </a:extLst>
          </p:cNvPr>
          <p:cNvSpPr/>
          <p:nvPr/>
        </p:nvSpPr>
        <p:spPr>
          <a:xfrm rot="16200000">
            <a:off x="6764012" y="1094050"/>
            <a:ext cx="659887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EDC2DA-8A02-479E-970C-560FE3DE251A}"/>
              </a:ext>
            </a:extLst>
          </p:cNvPr>
          <p:cNvSpPr/>
          <p:nvPr/>
        </p:nvSpPr>
        <p:spPr>
          <a:xfrm>
            <a:off x="9894488" y="956061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180D49-FDCA-4F60-94FE-126A1363E851}"/>
              </a:ext>
            </a:extLst>
          </p:cNvPr>
          <p:cNvSpPr/>
          <p:nvPr/>
        </p:nvSpPr>
        <p:spPr>
          <a:xfrm>
            <a:off x="8057511" y="957870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3011BD-C866-4148-8F3A-BF6369FD7424}"/>
              </a:ext>
            </a:extLst>
          </p:cNvPr>
          <p:cNvSpPr/>
          <p:nvPr/>
        </p:nvSpPr>
        <p:spPr>
          <a:xfrm>
            <a:off x="3504991" y="3356647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15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CA24BBF-AE3B-49A4-B0B8-1457AADD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43408DD-E9B4-4296-ADB0-31640268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Sci Fi Floors Pack in Props - UE Marketplace">
            <a:extLst>
              <a:ext uri="{FF2B5EF4-FFF2-40B4-BE49-F238E27FC236}">
                <a16:creationId xmlns:a16="http://schemas.microsoft.com/office/drawing/2014/main" id="{4DBED50A-26FD-425D-AB45-D7D77D5C1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266"/>
          <a:stretch/>
        </p:blipFill>
        <p:spPr bwMode="auto">
          <a:xfrm>
            <a:off x="160866" y="160867"/>
            <a:ext cx="5854699" cy="318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ci-Fi Floor Panels, Amin Akhshi | Sci fi environment, Sci fi, Sci fi models">
            <a:extLst>
              <a:ext uri="{FF2B5EF4-FFF2-40B4-BE49-F238E27FC236}">
                <a16:creationId xmlns:a16="http://schemas.microsoft.com/office/drawing/2014/main" id="{E9B7D878-0489-4375-BE33-922679BE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r="2" b="24219"/>
          <a:stretch/>
        </p:blipFill>
        <p:spPr bwMode="auto">
          <a:xfrm>
            <a:off x="6176434" y="160867"/>
            <a:ext cx="5854699" cy="305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12 Sci Fi Platforms ideas | sci fi, sci fi environment, sci fi props">
            <a:extLst>
              <a:ext uri="{FF2B5EF4-FFF2-40B4-BE49-F238E27FC236}">
                <a16:creationId xmlns:a16="http://schemas.microsoft.com/office/drawing/2014/main" id="{F24106C4-DF33-4183-82B8-B302C5CEC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" r="2" b="18279"/>
          <a:stretch/>
        </p:blipFill>
        <p:spPr bwMode="auto">
          <a:xfrm>
            <a:off x="160866" y="3490624"/>
            <a:ext cx="5854699" cy="32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ne of the handrail side footbridge img 5 by chameleon-unwf | Sci fi props,  Sci fi concept art, Sci fi environment">
            <a:extLst>
              <a:ext uri="{FF2B5EF4-FFF2-40B4-BE49-F238E27FC236}">
                <a16:creationId xmlns:a16="http://schemas.microsoft.com/office/drawing/2014/main" id="{38269561-6D93-4D39-9840-32123041B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7" r="2" b="7105"/>
          <a:stretch/>
        </p:blipFill>
        <p:spPr bwMode="auto">
          <a:xfrm>
            <a:off x="6176431" y="3374915"/>
            <a:ext cx="5854701" cy="332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68DD075C-962D-412E-A72C-43CE3406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1776015"/>
            <a:ext cx="9618287" cy="3506002"/>
          </a:xfrm>
          <a:custGeom>
            <a:avLst/>
            <a:gdLst>
              <a:gd name="connsiteX0" fmla="*/ 9010601 w 9618287"/>
              <a:gd name="connsiteY0" fmla="*/ 0 h 2914188"/>
              <a:gd name="connsiteX1" fmla="*/ 8490105 w 9618287"/>
              <a:gd name="connsiteY1" fmla="*/ 46498 h 2914188"/>
              <a:gd name="connsiteX2" fmla="*/ 7660973 w 9618287"/>
              <a:gd name="connsiteY2" fmla="*/ 97425 h 2914188"/>
              <a:gd name="connsiteX3" fmla="*/ 7221559 w 9618287"/>
              <a:gd name="connsiteY3" fmla="*/ 130638 h 2914188"/>
              <a:gd name="connsiteX4" fmla="*/ 6240725 w 9618287"/>
              <a:gd name="connsiteY4" fmla="*/ 141709 h 2914188"/>
              <a:gd name="connsiteX5" fmla="*/ 5406362 w 9618287"/>
              <a:gd name="connsiteY5" fmla="*/ 137281 h 2914188"/>
              <a:gd name="connsiteX6" fmla="*/ 4252902 w 9618287"/>
              <a:gd name="connsiteY6" fmla="*/ 139495 h 2914188"/>
              <a:gd name="connsiteX7" fmla="*/ 3214523 w 9618287"/>
              <a:gd name="connsiteY7" fmla="*/ 201493 h 2914188"/>
              <a:gd name="connsiteX8" fmla="*/ 1948593 w 9618287"/>
              <a:gd name="connsiteY8" fmla="*/ 197064 h 2914188"/>
              <a:gd name="connsiteX9" fmla="*/ 1203157 w 9618287"/>
              <a:gd name="connsiteY9" fmla="*/ 312203 h 2914188"/>
              <a:gd name="connsiteX10" fmla="*/ 1412402 w 9618287"/>
              <a:gd name="connsiteY10" fmla="*/ 352059 h 2914188"/>
              <a:gd name="connsiteX11" fmla="*/ 1781196 w 9618287"/>
              <a:gd name="connsiteY11" fmla="*/ 438414 h 2914188"/>
              <a:gd name="connsiteX12" fmla="*/ 1820429 w 9618287"/>
              <a:gd name="connsiteY12" fmla="*/ 493769 h 2914188"/>
              <a:gd name="connsiteX13" fmla="*/ 1765503 w 9618287"/>
              <a:gd name="connsiteY13" fmla="*/ 520339 h 2914188"/>
              <a:gd name="connsiteX14" fmla="*/ 1605954 w 9618287"/>
              <a:gd name="connsiteY14" fmla="*/ 571266 h 2914188"/>
              <a:gd name="connsiteX15" fmla="*/ 2194455 w 9618287"/>
              <a:gd name="connsiteY15" fmla="*/ 646549 h 2914188"/>
              <a:gd name="connsiteX16" fmla="*/ 1985211 w 9618287"/>
              <a:gd name="connsiteY16" fmla="*/ 693048 h 2914188"/>
              <a:gd name="connsiteX17" fmla="*/ 1768118 w 9618287"/>
              <a:gd name="connsiteY17" fmla="*/ 726261 h 2914188"/>
              <a:gd name="connsiteX18" fmla="*/ 1532718 w 9618287"/>
              <a:gd name="connsiteY18" fmla="*/ 750617 h 2914188"/>
              <a:gd name="connsiteX19" fmla="*/ 1318242 w 9618287"/>
              <a:gd name="connsiteY19" fmla="*/ 799330 h 2914188"/>
              <a:gd name="connsiteX20" fmla="*/ 1877972 w 9618287"/>
              <a:gd name="connsiteY20" fmla="*/ 819258 h 2914188"/>
              <a:gd name="connsiteX21" fmla="*/ 1587645 w 9618287"/>
              <a:gd name="connsiteY21" fmla="*/ 863542 h 2914188"/>
              <a:gd name="connsiteX22" fmla="*/ 1349629 w 9618287"/>
              <a:gd name="connsiteY22" fmla="*/ 921112 h 2914188"/>
              <a:gd name="connsiteX23" fmla="*/ 1182233 w 9618287"/>
              <a:gd name="connsiteY23" fmla="*/ 947682 h 2914188"/>
              <a:gd name="connsiteX24" fmla="*/ 1004375 w 9618287"/>
              <a:gd name="connsiteY24" fmla="*/ 954325 h 2914188"/>
              <a:gd name="connsiteX25" fmla="*/ 962526 w 9618287"/>
              <a:gd name="connsiteY25" fmla="*/ 996394 h 2914188"/>
              <a:gd name="connsiteX26" fmla="*/ 1017453 w 9618287"/>
              <a:gd name="connsiteY26" fmla="*/ 1040679 h 2914188"/>
              <a:gd name="connsiteX27" fmla="*/ 1101150 w 9618287"/>
              <a:gd name="connsiteY27" fmla="*/ 1045107 h 2914188"/>
              <a:gd name="connsiteX28" fmla="*/ 1600722 w 9618287"/>
              <a:gd name="connsiteY28" fmla="*/ 1056179 h 2914188"/>
              <a:gd name="connsiteX29" fmla="*/ 0 w 9618287"/>
              <a:gd name="connsiteY29" fmla="*/ 1153603 h 2914188"/>
              <a:gd name="connsiteX30" fmla="*/ 217092 w 9618287"/>
              <a:gd name="connsiteY30" fmla="*/ 1213388 h 2914188"/>
              <a:gd name="connsiteX31" fmla="*/ 290327 w 9618287"/>
              <a:gd name="connsiteY31" fmla="*/ 1377240 h 2914188"/>
              <a:gd name="connsiteX32" fmla="*/ 557114 w 9618287"/>
              <a:gd name="connsiteY32" fmla="*/ 1470236 h 2914188"/>
              <a:gd name="connsiteX33" fmla="*/ 729742 w 9618287"/>
              <a:gd name="connsiteY33" fmla="*/ 1503450 h 2914188"/>
              <a:gd name="connsiteX34" fmla="*/ 1124690 w 9618287"/>
              <a:gd name="connsiteY34" fmla="*/ 1552163 h 2914188"/>
              <a:gd name="connsiteX35" fmla="*/ 1182233 w 9618287"/>
              <a:gd name="connsiteY35" fmla="*/ 1631874 h 2914188"/>
              <a:gd name="connsiteX36" fmla="*/ 1231929 w 9618287"/>
              <a:gd name="connsiteY36" fmla="*/ 1720442 h 2914188"/>
              <a:gd name="connsiteX37" fmla="*/ 1336551 w 9618287"/>
              <a:gd name="connsiteY37" fmla="*/ 1778012 h 2914188"/>
              <a:gd name="connsiteX38" fmla="*/ 523113 w 9618287"/>
              <a:gd name="connsiteY38" fmla="*/ 1769155 h 2914188"/>
              <a:gd name="connsiteX39" fmla="*/ 1441173 w 9618287"/>
              <a:gd name="connsiteY39" fmla="*/ 1955149 h 2914188"/>
              <a:gd name="connsiteX40" fmla="*/ 1360091 w 9618287"/>
              <a:gd name="connsiteY40" fmla="*/ 2028218 h 2914188"/>
              <a:gd name="connsiteX41" fmla="*/ 1862278 w 9618287"/>
              <a:gd name="connsiteY41" fmla="*/ 2127858 h 2914188"/>
              <a:gd name="connsiteX42" fmla="*/ 1592876 w 9618287"/>
              <a:gd name="connsiteY42" fmla="*/ 2138928 h 2914188"/>
              <a:gd name="connsiteX43" fmla="*/ 3159597 w 9618287"/>
              <a:gd name="connsiteY43" fmla="*/ 2555200 h 2914188"/>
              <a:gd name="connsiteX44" fmla="*/ 5395900 w 9618287"/>
              <a:gd name="connsiteY44" fmla="*/ 2856333 h 2914188"/>
              <a:gd name="connsiteX45" fmla="*/ 6269496 w 9618287"/>
              <a:gd name="connsiteY45" fmla="*/ 2913902 h 2914188"/>
              <a:gd name="connsiteX46" fmla="*/ 7263407 w 9618287"/>
              <a:gd name="connsiteY46" fmla="*/ 2896189 h 2914188"/>
              <a:gd name="connsiteX47" fmla="*/ 8730736 w 9618287"/>
              <a:gd name="connsiteY47" fmla="*/ 2685838 h 2914188"/>
              <a:gd name="connsiteX48" fmla="*/ 9463093 w 9618287"/>
              <a:gd name="connsiteY48" fmla="*/ 2340421 h 2914188"/>
              <a:gd name="connsiteX49" fmla="*/ 9611812 w 9618287"/>
              <a:gd name="connsiteY49" fmla="*/ 2218951 h 2914188"/>
              <a:gd name="connsiteX50" fmla="*/ 9618287 w 9618287"/>
              <a:gd name="connsiteY50" fmla="*/ 2212999 h 2914188"/>
              <a:gd name="connsiteX51" fmla="*/ 9618287 w 9618287"/>
              <a:gd name="connsiteY51" fmla="*/ 601232 h 2914188"/>
              <a:gd name="connsiteX52" fmla="*/ 9604333 w 9618287"/>
              <a:gd name="connsiteY52" fmla="*/ 600051 h 2914188"/>
              <a:gd name="connsiteX53" fmla="*/ 9314006 w 9618287"/>
              <a:gd name="connsiteY53" fmla="*/ 491554 h 2914188"/>
              <a:gd name="connsiteX54" fmla="*/ 8932135 w 9618287"/>
              <a:gd name="connsiteY54" fmla="*/ 314418 h 2914188"/>
              <a:gd name="connsiteX55" fmla="*/ 8824896 w 9618287"/>
              <a:gd name="connsiteY55" fmla="*/ 290061 h 2914188"/>
              <a:gd name="connsiteX56" fmla="*/ 9010601 w 9618287"/>
              <a:gd name="connsiteY56" fmla="*/ 0 h 291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618287" h="2914188">
                <a:moveTo>
                  <a:pt x="9010601" y="0"/>
                </a:moveTo>
                <a:cubicBezTo>
                  <a:pt x="8832744" y="53140"/>
                  <a:pt x="8662733" y="53140"/>
                  <a:pt x="8490105" y="46498"/>
                </a:cubicBezTo>
                <a:cubicBezTo>
                  <a:pt x="8212855" y="35427"/>
                  <a:pt x="7935607" y="70855"/>
                  <a:pt x="7660973" y="97425"/>
                </a:cubicBezTo>
                <a:cubicBezTo>
                  <a:pt x="7514501" y="110710"/>
                  <a:pt x="7368031" y="128424"/>
                  <a:pt x="7221559" y="130638"/>
                </a:cubicBezTo>
                <a:cubicBezTo>
                  <a:pt x="6894615" y="137281"/>
                  <a:pt x="6565054" y="121781"/>
                  <a:pt x="6240725" y="141709"/>
                </a:cubicBezTo>
                <a:cubicBezTo>
                  <a:pt x="5963475" y="159423"/>
                  <a:pt x="5683611" y="139495"/>
                  <a:pt x="5406362" y="137281"/>
                </a:cubicBezTo>
                <a:cubicBezTo>
                  <a:pt x="5021875" y="135067"/>
                  <a:pt x="4634773" y="119567"/>
                  <a:pt x="4252902" y="139495"/>
                </a:cubicBezTo>
                <a:cubicBezTo>
                  <a:pt x="3905030" y="154995"/>
                  <a:pt x="3557160" y="159423"/>
                  <a:pt x="3214523" y="201493"/>
                </a:cubicBezTo>
                <a:cubicBezTo>
                  <a:pt x="2790802" y="223635"/>
                  <a:pt x="2369698" y="210350"/>
                  <a:pt x="1948593" y="197064"/>
                </a:cubicBezTo>
                <a:cubicBezTo>
                  <a:pt x="1689652" y="188207"/>
                  <a:pt x="1433327" y="159423"/>
                  <a:pt x="1203157" y="312203"/>
                </a:cubicBezTo>
                <a:cubicBezTo>
                  <a:pt x="1265931" y="347631"/>
                  <a:pt x="1341782" y="340988"/>
                  <a:pt x="1412402" y="352059"/>
                </a:cubicBezTo>
                <a:cubicBezTo>
                  <a:pt x="1537949" y="374201"/>
                  <a:pt x="1663496" y="396343"/>
                  <a:pt x="1781196" y="438414"/>
                </a:cubicBezTo>
                <a:cubicBezTo>
                  <a:pt x="1807351" y="447270"/>
                  <a:pt x="1830891" y="464984"/>
                  <a:pt x="1820429" y="493769"/>
                </a:cubicBezTo>
                <a:cubicBezTo>
                  <a:pt x="1812583" y="515911"/>
                  <a:pt x="1786427" y="515911"/>
                  <a:pt x="1765503" y="520339"/>
                </a:cubicBezTo>
                <a:cubicBezTo>
                  <a:pt x="1718423" y="533624"/>
                  <a:pt x="1660880" y="524768"/>
                  <a:pt x="1605954" y="571266"/>
                </a:cubicBezTo>
                <a:cubicBezTo>
                  <a:pt x="1815198" y="595623"/>
                  <a:pt x="2016597" y="549124"/>
                  <a:pt x="2194455" y="646549"/>
                </a:cubicBezTo>
                <a:cubicBezTo>
                  <a:pt x="2129066" y="695262"/>
                  <a:pt x="2055831" y="684191"/>
                  <a:pt x="1985211" y="693048"/>
                </a:cubicBezTo>
                <a:cubicBezTo>
                  <a:pt x="1911975" y="701905"/>
                  <a:pt x="1841354" y="717404"/>
                  <a:pt x="1768118" y="726261"/>
                </a:cubicBezTo>
                <a:cubicBezTo>
                  <a:pt x="1689652" y="737332"/>
                  <a:pt x="1611184" y="739546"/>
                  <a:pt x="1532718" y="750617"/>
                </a:cubicBezTo>
                <a:cubicBezTo>
                  <a:pt x="1467329" y="759474"/>
                  <a:pt x="1396709" y="743974"/>
                  <a:pt x="1318242" y="799330"/>
                </a:cubicBezTo>
                <a:cubicBezTo>
                  <a:pt x="1511794" y="839186"/>
                  <a:pt x="1687035" y="779402"/>
                  <a:pt x="1877972" y="819258"/>
                </a:cubicBezTo>
                <a:cubicBezTo>
                  <a:pt x="1765503" y="854685"/>
                  <a:pt x="1673958" y="843614"/>
                  <a:pt x="1587645" y="863542"/>
                </a:cubicBezTo>
                <a:cubicBezTo>
                  <a:pt x="1509177" y="883470"/>
                  <a:pt x="1415017" y="861328"/>
                  <a:pt x="1349629" y="921112"/>
                </a:cubicBezTo>
                <a:cubicBezTo>
                  <a:pt x="1299933" y="967610"/>
                  <a:pt x="1247622" y="974252"/>
                  <a:pt x="1182233" y="947682"/>
                </a:cubicBezTo>
                <a:cubicBezTo>
                  <a:pt x="1124690" y="923326"/>
                  <a:pt x="1061917" y="929968"/>
                  <a:pt x="1004375" y="954325"/>
                </a:cubicBezTo>
                <a:cubicBezTo>
                  <a:pt x="983451" y="963182"/>
                  <a:pt x="962526" y="974252"/>
                  <a:pt x="962526" y="996394"/>
                </a:cubicBezTo>
                <a:cubicBezTo>
                  <a:pt x="962526" y="1027394"/>
                  <a:pt x="988681" y="1036251"/>
                  <a:pt x="1017453" y="1040679"/>
                </a:cubicBezTo>
                <a:cubicBezTo>
                  <a:pt x="1043609" y="1045107"/>
                  <a:pt x="1074995" y="1049536"/>
                  <a:pt x="1101150" y="1045107"/>
                </a:cubicBezTo>
                <a:cubicBezTo>
                  <a:pt x="1268546" y="1020751"/>
                  <a:pt x="1433327" y="1060607"/>
                  <a:pt x="1600722" y="1056179"/>
                </a:cubicBezTo>
                <a:cubicBezTo>
                  <a:pt x="1074995" y="1151390"/>
                  <a:pt x="544037" y="1120391"/>
                  <a:pt x="0" y="1153603"/>
                </a:cubicBezTo>
                <a:cubicBezTo>
                  <a:pt x="70620" y="1220030"/>
                  <a:pt x="162165" y="1164675"/>
                  <a:pt x="217092" y="1213388"/>
                </a:cubicBezTo>
                <a:cubicBezTo>
                  <a:pt x="164780" y="1315242"/>
                  <a:pt x="185705" y="1370597"/>
                  <a:pt x="290327" y="1377240"/>
                </a:cubicBezTo>
                <a:cubicBezTo>
                  <a:pt x="392334" y="1383882"/>
                  <a:pt x="502188" y="1348455"/>
                  <a:pt x="557114" y="1470236"/>
                </a:cubicBezTo>
                <a:cubicBezTo>
                  <a:pt x="572807" y="1507878"/>
                  <a:pt x="669584" y="1496807"/>
                  <a:pt x="729742" y="1503450"/>
                </a:cubicBezTo>
                <a:cubicBezTo>
                  <a:pt x="860519" y="1518949"/>
                  <a:pt x="999144" y="1503450"/>
                  <a:pt x="1124690" y="1552163"/>
                </a:cubicBezTo>
                <a:cubicBezTo>
                  <a:pt x="1174386" y="1569876"/>
                  <a:pt x="1208389" y="1583162"/>
                  <a:pt x="1182233" y="1631874"/>
                </a:cubicBezTo>
                <a:cubicBezTo>
                  <a:pt x="1156078" y="1682801"/>
                  <a:pt x="1190080" y="1700514"/>
                  <a:pt x="1231929" y="1720442"/>
                </a:cubicBezTo>
                <a:cubicBezTo>
                  <a:pt x="1263316" y="1735942"/>
                  <a:pt x="1310395" y="1731513"/>
                  <a:pt x="1336551" y="1778012"/>
                </a:cubicBezTo>
                <a:cubicBezTo>
                  <a:pt x="1061917" y="1771369"/>
                  <a:pt x="795130" y="1733728"/>
                  <a:pt x="523113" y="1769155"/>
                </a:cubicBezTo>
                <a:cubicBezTo>
                  <a:pt x="821286" y="1857724"/>
                  <a:pt x="1148231" y="1853295"/>
                  <a:pt x="1441173" y="1955149"/>
                </a:cubicBezTo>
                <a:cubicBezTo>
                  <a:pt x="1430711" y="1990577"/>
                  <a:pt x="1362706" y="1975076"/>
                  <a:pt x="1360091" y="2028218"/>
                </a:cubicBezTo>
                <a:cubicBezTo>
                  <a:pt x="1514409" y="2083574"/>
                  <a:pt x="1700114" y="2045931"/>
                  <a:pt x="1862278" y="2127858"/>
                </a:cubicBezTo>
                <a:cubicBezTo>
                  <a:pt x="1768118" y="2165499"/>
                  <a:pt x="1681805" y="2103501"/>
                  <a:pt x="1592876" y="2138928"/>
                </a:cubicBezTo>
                <a:cubicBezTo>
                  <a:pt x="1621647" y="2192070"/>
                  <a:pt x="2924196" y="2519773"/>
                  <a:pt x="3159597" y="2555200"/>
                </a:cubicBezTo>
                <a:cubicBezTo>
                  <a:pt x="3638243" y="2628269"/>
                  <a:pt x="5016643" y="2814263"/>
                  <a:pt x="5395900" y="2856333"/>
                </a:cubicBezTo>
                <a:cubicBezTo>
                  <a:pt x="5688842" y="2887332"/>
                  <a:pt x="5979169" y="2911688"/>
                  <a:pt x="6269496" y="2913902"/>
                </a:cubicBezTo>
                <a:cubicBezTo>
                  <a:pt x="6601672" y="2916116"/>
                  <a:pt x="6931232" y="2905046"/>
                  <a:pt x="7263407" y="2896189"/>
                </a:cubicBezTo>
                <a:cubicBezTo>
                  <a:pt x="7760365" y="2882904"/>
                  <a:pt x="8249474" y="2829762"/>
                  <a:pt x="8730736" y="2685838"/>
                </a:cubicBezTo>
                <a:cubicBezTo>
                  <a:pt x="8984446" y="2610556"/>
                  <a:pt x="9235540" y="2515344"/>
                  <a:pt x="9463093" y="2340421"/>
                </a:cubicBezTo>
                <a:cubicBezTo>
                  <a:pt x="9513442" y="2302226"/>
                  <a:pt x="9562975" y="2261540"/>
                  <a:pt x="9611812" y="2218951"/>
                </a:cubicBezTo>
                <a:lnTo>
                  <a:pt x="9618287" y="2212999"/>
                </a:lnTo>
                <a:lnTo>
                  <a:pt x="9618287" y="601232"/>
                </a:lnTo>
                <a:lnTo>
                  <a:pt x="9604333" y="600051"/>
                </a:lnTo>
                <a:cubicBezTo>
                  <a:pt x="9504942" y="595623"/>
                  <a:pt x="9405551" y="564623"/>
                  <a:pt x="9314006" y="491554"/>
                </a:cubicBezTo>
                <a:cubicBezTo>
                  <a:pt x="9193691" y="394129"/>
                  <a:pt x="9065528" y="336560"/>
                  <a:pt x="8932135" y="314418"/>
                </a:cubicBezTo>
                <a:cubicBezTo>
                  <a:pt x="8898132" y="309989"/>
                  <a:pt x="8864130" y="298919"/>
                  <a:pt x="8824896" y="290061"/>
                </a:cubicBezTo>
                <a:cubicBezTo>
                  <a:pt x="8882439" y="185994"/>
                  <a:pt x="8987062" y="168279"/>
                  <a:pt x="9010601" y="0"/>
                </a:cubicBez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A4E9B-7839-406B-B52D-1E45826D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84" y="2289080"/>
            <a:ext cx="5917915" cy="904126"/>
          </a:xfrm>
        </p:spPr>
        <p:txBody>
          <a:bodyPr anchor="b">
            <a:normAutofit/>
          </a:bodyPr>
          <a:lstStyle/>
          <a:p>
            <a:r>
              <a:rPr lang="en-AU" sz="3300"/>
              <a:t>Environment/Atmosphere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B32D-F11E-4534-9D4C-8D5A26DF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683" y="3347319"/>
            <a:ext cx="5506221" cy="1422574"/>
          </a:xfrm>
        </p:spPr>
        <p:txBody>
          <a:bodyPr>
            <a:normAutofit/>
          </a:bodyPr>
          <a:lstStyle/>
          <a:p>
            <a:r>
              <a:rPr lang="en-AU" sz="1800" dirty="0"/>
              <a:t>Metal textured assets with sci-fi styled aesthetics. </a:t>
            </a:r>
          </a:p>
          <a:p>
            <a:r>
              <a:rPr lang="en-AU" sz="1800" dirty="0"/>
              <a:t>Assets include floors, guard rails and platforms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696D35-E24E-44A1-9BF4-F5728CCF6A3C}"/>
              </a:ext>
            </a:extLst>
          </p:cNvPr>
          <p:cNvSpPr/>
          <p:nvPr/>
        </p:nvSpPr>
        <p:spPr>
          <a:xfrm>
            <a:off x="702926" y="150017"/>
            <a:ext cx="4907882" cy="205862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19670F-152B-4A0F-9138-8E70A559E7FC}"/>
              </a:ext>
            </a:extLst>
          </p:cNvPr>
          <p:cNvSpPr/>
          <p:nvPr/>
        </p:nvSpPr>
        <p:spPr>
          <a:xfrm rot="1555930">
            <a:off x="8411662" y="3862928"/>
            <a:ext cx="3323238" cy="159390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308E0B-813D-4CD6-9803-CEDADC56BC1D}"/>
              </a:ext>
            </a:extLst>
          </p:cNvPr>
          <p:cNvSpPr/>
          <p:nvPr/>
        </p:nvSpPr>
        <p:spPr>
          <a:xfrm>
            <a:off x="7788913" y="1"/>
            <a:ext cx="4242219" cy="305566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319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76">
            <a:extLst>
              <a:ext uri="{FF2B5EF4-FFF2-40B4-BE49-F238E27FC236}">
                <a16:creationId xmlns:a16="http://schemas.microsoft.com/office/drawing/2014/main" id="{BB11F0E4-8B94-4304-B742-5F511DBE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A8232-D615-43A3-8406-8AAF04DF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043" y="65314"/>
            <a:ext cx="4768753" cy="896874"/>
          </a:xfrm>
        </p:spPr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sp>
        <p:nvSpPr>
          <p:cNvPr id="4109" name="Freeform: Shape 7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3"/>
            <a:ext cx="6116569" cy="6857998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Low Poly Guns - A 3D model collection by Falco (@Falousaur) - Sketchfab">
            <a:extLst>
              <a:ext uri="{FF2B5EF4-FFF2-40B4-BE49-F238E27FC236}">
                <a16:creationId xmlns:a16="http://schemas.microsoft.com/office/drawing/2014/main" id="{CC084990-3101-44ED-84E5-B17CAB29A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8"/>
          <a:stretch/>
        </p:blipFill>
        <p:spPr bwMode="auto">
          <a:xfrm>
            <a:off x="180504" y="1972189"/>
            <a:ext cx="2282778" cy="14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 Zombie Brian - Hand Painted Series | Game character design, Low poly  character, Low poly art">
            <a:extLst>
              <a:ext uri="{FF2B5EF4-FFF2-40B4-BE49-F238E27FC236}">
                <a16:creationId xmlns:a16="http://schemas.microsoft.com/office/drawing/2014/main" id="{B6E408E8-F576-4D7E-B337-3D3F4623D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6721" r="7865" b="60046"/>
          <a:stretch/>
        </p:blipFill>
        <p:spPr bwMode="auto">
          <a:xfrm>
            <a:off x="2931754" y="2565145"/>
            <a:ext cx="2628013" cy="17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reating Reusable Characters With Blender and Unity | raywenderlich.com">
            <a:extLst>
              <a:ext uri="{FF2B5EF4-FFF2-40B4-BE49-F238E27FC236}">
                <a16:creationId xmlns:a16="http://schemas.microsoft.com/office/drawing/2014/main" id="{141D257E-4A5D-4891-988B-A0D331B52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740" y="4044068"/>
            <a:ext cx="2282778" cy="25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5EC2B-F04E-42E8-B3BF-433D50D92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4" y="365125"/>
            <a:ext cx="1294068" cy="1007880"/>
          </a:xfrm>
          <a:prstGeom prst="rect">
            <a:avLst/>
          </a:prstGeom>
        </p:spPr>
      </p:pic>
      <p:sp>
        <p:nvSpPr>
          <p:cNvPr id="4110" name="Content Placeholder 4105">
            <a:extLst>
              <a:ext uri="{FF2B5EF4-FFF2-40B4-BE49-F238E27FC236}">
                <a16:creationId xmlns:a16="http://schemas.microsoft.com/office/drawing/2014/main" id="{AA526BEE-738F-44CC-9C67-6C92258F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966" y="1823355"/>
            <a:ext cx="3650637" cy="463289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/>
              <a:t>Low-poly gun held by player</a:t>
            </a:r>
          </a:p>
        </p:txBody>
      </p:sp>
      <p:sp>
        <p:nvSpPr>
          <p:cNvPr id="16" name="Content Placeholder 4105">
            <a:extLst>
              <a:ext uri="{FF2B5EF4-FFF2-40B4-BE49-F238E27FC236}">
                <a16:creationId xmlns:a16="http://schemas.microsoft.com/office/drawing/2014/main" id="{8B5570D7-4DF0-4974-A49A-C8519DF6EEF2}"/>
              </a:ext>
            </a:extLst>
          </p:cNvPr>
          <p:cNvSpPr txBox="1">
            <a:spLocks/>
          </p:cNvSpPr>
          <p:nvPr/>
        </p:nvSpPr>
        <p:spPr>
          <a:xfrm>
            <a:off x="5318782" y="795857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Helmet on player head</a:t>
            </a:r>
          </a:p>
        </p:txBody>
      </p:sp>
      <p:sp>
        <p:nvSpPr>
          <p:cNvPr id="17" name="Content Placeholder 4105">
            <a:extLst>
              <a:ext uri="{FF2B5EF4-FFF2-40B4-BE49-F238E27FC236}">
                <a16:creationId xmlns:a16="http://schemas.microsoft.com/office/drawing/2014/main" id="{3936C88F-527C-4766-9B9F-F9E5E4D2C06A}"/>
              </a:ext>
            </a:extLst>
          </p:cNvPr>
          <p:cNvSpPr txBox="1">
            <a:spLocks/>
          </p:cNvSpPr>
          <p:nvPr/>
        </p:nvSpPr>
        <p:spPr>
          <a:xfrm>
            <a:off x="6297073" y="2700594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Zombie facial features</a:t>
            </a:r>
          </a:p>
        </p:txBody>
      </p:sp>
      <p:sp>
        <p:nvSpPr>
          <p:cNvPr id="18" name="Content Placeholder 4105">
            <a:extLst>
              <a:ext uri="{FF2B5EF4-FFF2-40B4-BE49-F238E27FC236}">
                <a16:creationId xmlns:a16="http://schemas.microsoft.com/office/drawing/2014/main" id="{29BD11C5-E372-4BCC-B2D2-BC30C50D4BBD}"/>
              </a:ext>
            </a:extLst>
          </p:cNvPr>
          <p:cNvSpPr txBox="1">
            <a:spLocks/>
          </p:cNvSpPr>
          <p:nvPr/>
        </p:nvSpPr>
        <p:spPr>
          <a:xfrm>
            <a:off x="5197120" y="5084747"/>
            <a:ext cx="4221746" cy="159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Consistent body typing across all characters</a:t>
            </a:r>
          </a:p>
          <a:p>
            <a:r>
              <a:rPr lang="en-US" sz="2000" b="1" dirty="0"/>
              <a:t>Large Head on smaller/plump body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5811B5-312C-4A3B-AC4F-F00DC5B8942C}"/>
              </a:ext>
            </a:extLst>
          </p:cNvPr>
          <p:cNvSpPr/>
          <p:nvPr/>
        </p:nvSpPr>
        <p:spPr>
          <a:xfrm>
            <a:off x="160563" y="3980296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065BAD-1B86-40DF-AC4E-EE5A087C67DF}"/>
              </a:ext>
            </a:extLst>
          </p:cNvPr>
          <p:cNvSpPr/>
          <p:nvPr/>
        </p:nvSpPr>
        <p:spPr>
          <a:xfrm>
            <a:off x="3549667" y="3004078"/>
            <a:ext cx="1208731" cy="103999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E735E3-D81B-4568-BC76-7526C11B3A58}"/>
              </a:ext>
            </a:extLst>
          </p:cNvPr>
          <p:cNvSpPr/>
          <p:nvPr/>
        </p:nvSpPr>
        <p:spPr>
          <a:xfrm>
            <a:off x="2302468" y="762579"/>
            <a:ext cx="301631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B1B0AD-1679-4670-8E8C-E1C8CCCB107A}"/>
              </a:ext>
            </a:extLst>
          </p:cNvPr>
          <p:cNvSpPr/>
          <p:nvPr/>
        </p:nvSpPr>
        <p:spPr>
          <a:xfrm>
            <a:off x="2593295" y="1784462"/>
            <a:ext cx="3432671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AFD04F-DDF4-4591-BDAA-8F872BDB6A04}"/>
              </a:ext>
            </a:extLst>
          </p:cNvPr>
          <p:cNvSpPr/>
          <p:nvPr/>
        </p:nvSpPr>
        <p:spPr>
          <a:xfrm>
            <a:off x="5018150" y="2762293"/>
            <a:ext cx="127892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47F2BA-D954-4ED7-BFC9-70FA7AC8CCF7}"/>
              </a:ext>
            </a:extLst>
          </p:cNvPr>
          <p:cNvSpPr/>
          <p:nvPr/>
        </p:nvSpPr>
        <p:spPr>
          <a:xfrm rot="1277612">
            <a:off x="2098082" y="5006283"/>
            <a:ext cx="322366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F27F0C5-1D62-4CE9-BDBE-DC012E4387A4}"/>
              </a:ext>
            </a:extLst>
          </p:cNvPr>
          <p:cNvSpPr/>
          <p:nvPr/>
        </p:nvSpPr>
        <p:spPr>
          <a:xfrm>
            <a:off x="1833331" y="5837910"/>
            <a:ext cx="318328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04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2" name="Rectangle 76">
            <a:extLst>
              <a:ext uri="{FF2B5EF4-FFF2-40B4-BE49-F238E27FC236}">
                <a16:creationId xmlns:a16="http://schemas.microsoft.com/office/drawing/2014/main" id="{02152892-7924-4B9D-A74F-16766658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HMs Are Not In Pokémon Sword And Shield - Game Informer">
            <a:extLst>
              <a:ext uri="{FF2B5EF4-FFF2-40B4-BE49-F238E27FC236}">
                <a16:creationId xmlns:a16="http://schemas.microsoft.com/office/drawing/2014/main" id="{33007996-A762-4FDC-BB0E-8ED3F1292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7507C-F290-427A-8C69-DF8496B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0" y="365125"/>
            <a:ext cx="4724400" cy="2579692"/>
          </a:xfrm>
        </p:spPr>
        <p:txBody>
          <a:bodyPr anchor="b">
            <a:normAutofit/>
          </a:bodyPr>
          <a:lstStyle/>
          <a:p>
            <a:r>
              <a:rPr lang="en-AU" dirty="0"/>
              <a:t>Models/Level of Detail (LOL)</a:t>
            </a:r>
          </a:p>
        </p:txBody>
      </p:sp>
      <p:pic>
        <p:nvPicPr>
          <p:cNvPr id="10246" name="Picture 6" descr="Crash Bandicoot N. Sane Trilogy: As good as the uneven series will ever get  | Ars Technica">
            <a:extLst>
              <a:ext uri="{FF2B5EF4-FFF2-40B4-BE49-F238E27FC236}">
                <a16:creationId xmlns:a16="http://schemas.microsoft.com/office/drawing/2014/main" id="{63266F1F-6413-4072-8D25-3AE5E3FAD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r="10616"/>
          <a:stretch/>
        </p:blipFill>
        <p:spPr bwMode="auto">
          <a:xfrm>
            <a:off x="19" y="10"/>
            <a:ext cx="6563815" cy="450667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vercooked | Cooking Video Game | Team17">
            <a:extLst>
              <a:ext uri="{FF2B5EF4-FFF2-40B4-BE49-F238E27FC236}">
                <a16:creationId xmlns:a16="http://schemas.microsoft.com/office/drawing/2014/main" id="{4791A96C-7E44-4AB2-A1A6-9A8606D5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1" r="-2" b="3778"/>
          <a:stretch/>
        </p:blipFill>
        <p:spPr bwMode="auto">
          <a:xfrm>
            <a:off x="462420" y="4643554"/>
            <a:ext cx="4695078" cy="2214446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E838-3890-4E53-B40B-05F54581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503" y="3124205"/>
            <a:ext cx="3914193" cy="3052757"/>
          </a:xfrm>
        </p:spPr>
        <p:txBody>
          <a:bodyPr>
            <a:normAutofit/>
          </a:bodyPr>
          <a:lstStyle/>
          <a:p>
            <a:r>
              <a:rPr lang="en-AU" sz="2000" dirty="0"/>
              <a:t>Low-poly character models</a:t>
            </a:r>
          </a:p>
          <a:p>
            <a:r>
              <a:rPr lang="en-AU" sz="2000" dirty="0"/>
              <a:t>‘Low-quality’ realistic with cartoon-like details for the environment </a:t>
            </a:r>
          </a:p>
          <a:p>
            <a:r>
              <a:rPr lang="en-AU" sz="2000" dirty="0"/>
              <a:t>Maintains hand-painted art style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489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4" name="Rectangle 74">
            <a:extLst>
              <a:ext uri="{FF2B5EF4-FFF2-40B4-BE49-F238E27FC236}">
                <a16:creationId xmlns:a16="http://schemas.microsoft.com/office/drawing/2014/main" id="{CE1ABC44-7649-4029-9D1C-755176F7A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CDCB9-C6AB-4992-B3C9-A9A48E59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2103436"/>
          </a:xfrm>
        </p:spPr>
        <p:txBody>
          <a:bodyPr>
            <a:normAutofit/>
          </a:bodyPr>
          <a:lstStyle/>
          <a:p>
            <a:r>
              <a:rPr lang="en-AU"/>
              <a:t>Textures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BD4E-9214-4B95-BB69-FA04B11D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47949"/>
            <a:ext cx="3816096" cy="3529013"/>
          </a:xfrm>
        </p:spPr>
        <p:txBody>
          <a:bodyPr>
            <a:normAutofit/>
          </a:bodyPr>
          <a:lstStyle/>
          <a:p>
            <a:r>
              <a:rPr lang="en-AU" sz="2000" dirty="0"/>
              <a:t>Smooth reflective/metal texture on most surfaces</a:t>
            </a:r>
          </a:p>
          <a:p>
            <a:r>
              <a:rPr lang="en-AU" sz="2000" b="1" u="sng" dirty="0"/>
              <a:t>NO</a:t>
            </a:r>
            <a:r>
              <a:rPr lang="en-AU" sz="2000" dirty="0"/>
              <a:t> reflection on characters</a:t>
            </a:r>
          </a:p>
        </p:txBody>
      </p:sp>
      <p:pic>
        <p:nvPicPr>
          <p:cNvPr id="9220" name="Picture 4" descr="Best Carbon Fiber Motorcycle Helmets 2021 - PickMyHelmet">
            <a:extLst>
              <a:ext uri="{FF2B5EF4-FFF2-40B4-BE49-F238E27FC236}">
                <a16:creationId xmlns:a16="http://schemas.microsoft.com/office/drawing/2014/main" id="{318F2630-118F-40EF-8519-98134288B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"/>
          <a:stretch/>
        </p:blipFill>
        <p:spPr bwMode="auto">
          <a:xfrm>
            <a:off x="4726375" y="-14"/>
            <a:ext cx="4228635" cy="3694372"/>
          </a:xfrm>
          <a:custGeom>
            <a:avLst/>
            <a:gdLst/>
            <a:ahLst/>
            <a:cxnLst/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flective Shiny Chrome Texture Free | Metal texture, Photoshop textures,  Steel textures">
            <a:extLst>
              <a:ext uri="{FF2B5EF4-FFF2-40B4-BE49-F238E27FC236}">
                <a16:creationId xmlns:a16="http://schemas.microsoft.com/office/drawing/2014/main" id="{79E55D52-603A-49C7-8DEA-E4CC4D07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3" r="9635" b="-4"/>
          <a:stretch/>
        </p:blipFill>
        <p:spPr bwMode="auto">
          <a:xfrm>
            <a:off x="9069573" y="10"/>
            <a:ext cx="3122428" cy="36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New Craft ovens from Asko - Appliance Retailer">
            <a:extLst>
              <a:ext uri="{FF2B5EF4-FFF2-40B4-BE49-F238E27FC236}">
                <a16:creationId xmlns:a16="http://schemas.microsoft.com/office/drawing/2014/main" id="{384F06DF-DD91-4B29-B46A-305A59D8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2"/>
          <a:stretch/>
        </p:blipFill>
        <p:spPr bwMode="auto">
          <a:xfrm>
            <a:off x="4726728" y="3802957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ECD8F01-7A96-487F-9B91-811F749C411F}"/>
              </a:ext>
            </a:extLst>
          </p:cNvPr>
          <p:cNvSpPr/>
          <p:nvPr/>
        </p:nvSpPr>
        <p:spPr>
          <a:xfrm>
            <a:off x="5220034" y="3559629"/>
            <a:ext cx="2102467" cy="185212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AC3AE3-C581-4B72-920E-59A42F391C4A}"/>
              </a:ext>
            </a:extLst>
          </p:cNvPr>
          <p:cNvSpPr/>
          <p:nvPr/>
        </p:nvSpPr>
        <p:spPr>
          <a:xfrm rot="289545">
            <a:off x="8315807" y="3831608"/>
            <a:ext cx="3316534" cy="127070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7103ED-A441-440E-9E1E-835FD3443B47}"/>
              </a:ext>
            </a:extLst>
          </p:cNvPr>
          <p:cNvSpPr/>
          <p:nvPr/>
        </p:nvSpPr>
        <p:spPr>
          <a:xfrm>
            <a:off x="6941976" y="5766318"/>
            <a:ext cx="1997398" cy="109168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32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526E855-5A43-48E4-A718-C04B1C6E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2208" r="-2" b="645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117DB-60F6-4EA0-8BEB-8DB7AB92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510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Colour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1118-5A29-4E46-AA16-23CB5578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30" y="3612357"/>
            <a:ext cx="4117355" cy="13790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cap="all" dirty="0"/>
              <a:t>Dirty/neon green and black FOR ASSETS AND CHARACTERS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7BB3C-29BF-4F23-98FF-ADA01573C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" r="856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857FB7C-F113-4A6E-BBD5-0DB6C3E4A0E7}"/>
              </a:ext>
            </a:extLst>
          </p:cNvPr>
          <p:cNvSpPr txBox="1">
            <a:spLocks/>
          </p:cNvSpPr>
          <p:nvPr/>
        </p:nvSpPr>
        <p:spPr>
          <a:xfrm>
            <a:off x="8067549" y="3680867"/>
            <a:ext cx="3351213" cy="137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cap="all" dirty="0"/>
              <a:t>Clean blue for sky and environment outside of the level</a:t>
            </a:r>
          </a:p>
        </p:txBody>
      </p:sp>
    </p:spTree>
    <p:extLst>
      <p:ext uri="{BB962C8B-B14F-4D97-AF65-F5344CB8AC3E}">
        <p14:creationId xmlns:p14="http://schemas.microsoft.com/office/powerpoint/2010/main" val="369066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Elephant</vt:lpstr>
      <vt:lpstr>BrushVTI</vt:lpstr>
      <vt:lpstr>Art Bible: Zombie Platformer</vt:lpstr>
      <vt:lpstr>Overview: Zombie Platformer</vt:lpstr>
      <vt:lpstr>Mood Board</vt:lpstr>
      <vt:lpstr>Project Art Style</vt:lpstr>
      <vt:lpstr>Environment/Atmosphere</vt:lpstr>
      <vt:lpstr>Characters</vt:lpstr>
      <vt:lpstr>Models/Level of Detail (LOL)</vt:lpstr>
      <vt:lpstr>Textures</vt:lpstr>
      <vt:lpstr>Colour Palette</vt:lpstr>
      <vt:lpstr>UI Style</vt:lpstr>
      <vt:lpstr>Lighting</vt:lpstr>
      <vt:lpstr>Camera</vt:lpstr>
      <vt:lpstr>Feature Asset: Concept</vt:lpstr>
      <vt:lpstr>Feature Asset: Grey Box</vt:lpstr>
      <vt:lpstr>Feature Asset: 1st Pass</vt:lpstr>
      <vt:lpstr>Feature Asset: Final Model (textured)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Bible: Zombie Platformer</dc:title>
  <dc:creator>James Webster</dc:creator>
  <cp:lastModifiedBy>James Webster</cp:lastModifiedBy>
  <cp:revision>2</cp:revision>
  <dcterms:created xsi:type="dcterms:W3CDTF">2021-04-19T06:04:10Z</dcterms:created>
  <dcterms:modified xsi:type="dcterms:W3CDTF">2021-04-20T23:13:35Z</dcterms:modified>
</cp:coreProperties>
</file>